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0099"/>
    <a:srgbClr val="0000CC"/>
    <a:srgbClr val="99CCFF"/>
    <a:srgbClr val="CFD5EA"/>
    <a:srgbClr val="DFEBF5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C7CD-11BB-4F34-BF7D-E7C51EECE259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BAF1-CD0E-4465-884E-8AB513CFC85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CAAE-2E64-4B18-948D-07FBA53B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B2E958-2C3A-4561-966F-A9A5CF620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1C867-9142-40F8-B692-C97A55A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53C5-FDE4-4221-880B-F939F4FE6CFB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9C5D4-DE3E-4850-A3E5-39F65F9E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DB8EE-876C-4595-9AE1-D4317D4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33FD2-F69A-4F2C-8BF0-D9F6842D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DAD83E-10F0-4445-8531-1708AE25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202DA-8C9C-4B78-B6AA-0D63D9F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1F2A-6ABD-4634-8765-E6EDBB4303CF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83032-02CE-48FF-B4B7-E07FAA41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BB3E2-224C-457F-8E16-14CC3EF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8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2D0267-B758-4511-AD92-B1F65ACD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F49EC6-8802-4546-BFA7-17F9DF003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0D76F-5A99-41DC-84C2-1F496A0A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FE2-9713-4E0E-B050-90B955665435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A9C32-D4BA-425E-91DD-0FDE5160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64777F-4A97-4591-945F-31DE1AA9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1BDF-0A0E-4996-865F-268D3D0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17790-92AE-40D9-B205-5FA9E5CA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36CEC-64E5-4D59-B2CF-B8B0C2E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652F-B54D-4B2B-B24C-C74F939AFBEF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41AF6-41BB-4F88-BF1B-43A0250E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3AAF9-EE2C-4F84-B238-3BBB8551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0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50D1-96A3-44BB-8A49-A3CBBE3B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0E59C-9C5E-4591-94AE-7D4E7980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008DE-15BB-4AE9-AD2B-A4D6CADE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B31-4B7B-4C5D-BA87-4CCCA1061798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E50E01-422F-4A95-B5EA-FE9F98B7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F1151-5E5A-432D-98D4-5FB141DD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2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59CC4-D7DF-44CE-9F07-9B00CBD4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23090-247E-4D68-A77B-4D0294DE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706CC-5864-435D-BACF-B34A4A971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94B3D-C8CA-4309-A05A-0CD548EB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BDD8-819A-4BE0-AFA1-5065D318642B}" type="datetime1">
              <a:rPr lang="nl-NL" smtClean="0"/>
              <a:t>23-9-2021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833E-7C3A-46F6-865E-88FBB8E0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9DB5D2-5C0F-4A6C-B3F7-0CC7A2C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2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DEB83-15CC-469D-BA76-B1E21102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C9DDF0-9A0A-4D43-BA5B-5B0F3950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1DE0D-7CB0-4494-AC3B-0480B82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A2EABE-D0CF-4B47-B329-F53AAC32F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686C7D-CF48-4E77-B95C-E6786114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FFED40-4B12-42BA-A767-A73D95DA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216-700C-442E-89BC-D5662007C470}" type="datetime1">
              <a:rPr lang="nl-NL" smtClean="0"/>
              <a:t>23-9-2021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43D92D-3A36-4948-8064-0A65C345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0914D9-4868-440C-B598-CB6D1B0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2AB7C-16CA-4038-835F-E82E40BC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6F3FBF-B7F4-4099-B857-4B874E8D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1CBB-ECBB-4D8E-B3A4-E7B6728A29FC}" type="datetime1">
              <a:rPr lang="nl-NL" smtClean="0"/>
              <a:t>23-9-2021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2B3BC1-DBFA-4738-BFE2-ECB5A60D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12F7AA-56AC-4D79-97EA-00FB5F92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C02DBA-B3BC-4F71-90BF-42962F1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36C-AA29-4D20-A612-A1532E796604}" type="datetime1">
              <a:rPr lang="nl-NL" smtClean="0"/>
              <a:t>23-9-2021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82BB16-12B4-4362-9B0B-38558A1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BD776-CEAF-4B91-944E-47B2C087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0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A0535-D7D0-415C-99F7-C0D996A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27266-39D2-4648-9804-43D888BD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4010B-9F67-4D59-9DB1-B1E3E595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A90DE2-B21A-45CD-B313-A24277E1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68A-982A-4329-82C0-B87265D4B519}" type="datetime1">
              <a:rPr lang="nl-NL" smtClean="0"/>
              <a:t>23-9-2021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98103-A206-4215-81DB-3D7F2CA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AE1FA-176C-473F-BA41-7195802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69AB3-262A-4392-81DC-E086E14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81F300-7D0E-4C66-99BB-EB38B8FA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21F4AA-3848-44B4-B507-7B4E92237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BF968-DD77-47E8-8D36-CD39809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4D-720E-4FB8-8B88-D372F13BB847}" type="datetime1">
              <a:rPr lang="nl-NL" smtClean="0"/>
              <a:t>23-9-2021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97CF2E-70DC-4154-A0B0-6F5B926E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E7286-2129-4B66-94D3-D8A0C21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D3FDE2-BE46-4DD5-9B19-815069D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19FB8-66E7-40F2-A291-FAE5FD7D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AED28-8EC0-494C-9132-FB6C9B171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521F-455E-42A2-8A9F-2FE57D25C886}" type="datetime1">
              <a:rPr lang="nl-NL" smtClean="0"/>
              <a:t>23-9-2021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FD338-7FD7-4F26-98B9-15BBFD427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13B1-EE70-4D5C-BDD0-A1332F8B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62B112-4A25-4A8C-8C08-2A98DBC97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14" t="22082" r="7331" b="9041"/>
          <a:stretch/>
        </p:blipFill>
        <p:spPr>
          <a:xfrm>
            <a:off x="3534499" y="1457546"/>
            <a:ext cx="5111199" cy="5373078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 HOENSBROEK</a:t>
            </a:r>
          </a:p>
          <a:p>
            <a:pPr algn="ctr"/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Gymzaal BS De VLIEGER / Maria </a:t>
            </a:r>
            <a:r>
              <a:rPr lang="nl-NL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Gewandenstraat</a:t>
            </a:r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/ 6432 CP  HOENSBROEK</a:t>
            </a:r>
            <a:endParaRPr lang="nl-NL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659AB17-93BE-405D-8F18-D97FFE1A74E7}"/>
              </a:ext>
            </a:extLst>
          </p:cNvPr>
          <p:cNvGrpSpPr/>
          <p:nvPr/>
        </p:nvGrpSpPr>
        <p:grpSpPr>
          <a:xfrm>
            <a:off x="1783884" y="2940435"/>
            <a:ext cx="3111966" cy="369332"/>
            <a:chOff x="1783884" y="2940435"/>
            <a:chExt cx="3111966" cy="369332"/>
          </a:xfrm>
        </p:grpSpPr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3364784" y="3113303"/>
              <a:ext cx="1531066" cy="141145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783884" y="2940435"/>
              <a:ext cx="1697901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BS De </a:t>
              </a:r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Vlieger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497B8555-55F4-4E1A-A45F-8680EE314AFC}"/>
              </a:ext>
            </a:extLst>
          </p:cNvPr>
          <p:cNvGrpSpPr/>
          <p:nvPr/>
        </p:nvGrpSpPr>
        <p:grpSpPr>
          <a:xfrm>
            <a:off x="6211271" y="3042598"/>
            <a:ext cx="5069362" cy="403473"/>
            <a:chOff x="6211271" y="3042598"/>
            <a:chExt cx="5069362" cy="403473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>
              <a:off x="6211271" y="3254448"/>
              <a:ext cx="2739842" cy="191623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685051" y="3042598"/>
              <a:ext cx="2595582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Gymzaal</a:t>
              </a:r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VLIEGER</a:t>
              </a:r>
            </a:p>
          </p:txBody>
        </p:sp>
      </p:grp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6231117" y="4243320"/>
            <a:ext cx="220729" cy="205170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2386" y="1457256"/>
            <a:ext cx="2429576" cy="276999"/>
          </a:xfrm>
          <a:prstGeom prst="rect">
            <a:avLst/>
          </a:prstGeom>
          <a:solidFill>
            <a:srgbClr val="DAE3F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Tribune met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keukentje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aanwezig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2092677E-74D5-4E11-A429-7C2BCB561EDD}"/>
              </a:ext>
            </a:extLst>
          </p:cNvPr>
          <p:cNvGrpSpPr/>
          <p:nvPr/>
        </p:nvGrpSpPr>
        <p:grpSpPr>
          <a:xfrm>
            <a:off x="6457154" y="3933188"/>
            <a:ext cx="721953" cy="1020493"/>
            <a:chOff x="6457154" y="3933188"/>
            <a:chExt cx="721953" cy="1020493"/>
          </a:xfrm>
        </p:grpSpPr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 flipH="1" flipV="1">
              <a:off x="6762750" y="3933188"/>
              <a:ext cx="247081" cy="856449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22">
              <a:extLst>
                <a:ext uri="{FF2B5EF4-FFF2-40B4-BE49-F238E27FC236}">
                  <a16:creationId xmlns:a16="http://schemas.microsoft.com/office/drawing/2014/main" id="{30D8EDDE-386A-413D-AA04-2E3575251A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57154" y="4739569"/>
              <a:ext cx="552677" cy="50068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840553" y="4584349"/>
              <a:ext cx="338554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</p:grp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7FFA564-FDAC-44FB-9E45-83F0ABF91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57761">
            <a:off x="5366435" y="3189406"/>
            <a:ext cx="457240" cy="445047"/>
          </a:xfrm>
          <a:prstGeom prst="rect">
            <a:avLst/>
          </a:prstGeom>
        </p:spPr>
      </p:pic>
      <p:sp>
        <p:nvSpPr>
          <p:cNvPr id="41" name="TextBox 27">
            <a:extLst>
              <a:ext uri="{FF2B5EF4-FFF2-40B4-BE49-F238E27FC236}">
                <a16:creationId xmlns:a16="http://schemas.microsoft.com/office/drawing/2014/main" id="{6B2DF1FD-CA83-44B6-B212-685EE71857BA}"/>
              </a:ext>
            </a:extLst>
          </p:cNvPr>
          <p:cNvSpPr txBox="1"/>
          <p:nvPr/>
        </p:nvSpPr>
        <p:spPr>
          <a:xfrm>
            <a:off x="330880" y="4361412"/>
            <a:ext cx="289271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Parkeerplaatsjes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Bereikbaar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Witte </a:t>
            </a:r>
            <a:r>
              <a:rPr lang="en-GB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Pijl</a:t>
            </a:r>
            <a:r>
              <a:rPr lang="en-GB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0FB8FAA-B57F-450A-BDED-8E5FE249D7C9}"/>
              </a:ext>
            </a:extLst>
          </p:cNvPr>
          <p:cNvGrpSpPr/>
          <p:nvPr/>
        </p:nvGrpSpPr>
        <p:grpSpPr>
          <a:xfrm>
            <a:off x="4681538" y="5989857"/>
            <a:ext cx="457585" cy="644245"/>
            <a:chOff x="4681538" y="5989857"/>
            <a:chExt cx="457585" cy="644245"/>
          </a:xfrm>
        </p:grpSpPr>
        <p:cxnSp>
          <p:nvCxnSpPr>
            <p:cNvPr id="43" name="Straight Arrow Connector 25">
              <a:extLst>
                <a:ext uri="{FF2B5EF4-FFF2-40B4-BE49-F238E27FC236}">
                  <a16:creationId xmlns:a16="http://schemas.microsoft.com/office/drawing/2014/main" id="{289FD002-F2A4-46FF-B738-EE3F38AB9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538" y="5989857"/>
              <a:ext cx="457585" cy="496668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25">
              <a:extLst>
                <a:ext uri="{FF2B5EF4-FFF2-40B4-BE49-F238E27FC236}">
                  <a16:creationId xmlns:a16="http://schemas.microsoft.com/office/drawing/2014/main" id="{EB595BEE-C30D-417B-A7BD-39A9AEF45F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34770" y="6214376"/>
              <a:ext cx="180758" cy="419726"/>
            </a:xfrm>
            <a:prstGeom prst="straightConnector1">
              <a:avLst/>
            </a:prstGeom>
            <a:ln w="476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ep 44">
            <a:extLst>
              <a:ext uri="{FF2B5EF4-FFF2-40B4-BE49-F238E27FC236}">
                <a16:creationId xmlns:a16="http://schemas.microsoft.com/office/drawing/2014/main" id="{0C020BED-5C72-45F5-B1F7-EBDA83B99513}"/>
              </a:ext>
            </a:extLst>
          </p:cNvPr>
          <p:cNvGrpSpPr/>
          <p:nvPr/>
        </p:nvGrpSpPr>
        <p:grpSpPr>
          <a:xfrm>
            <a:off x="7362825" y="3567257"/>
            <a:ext cx="3272977" cy="369332"/>
            <a:chOff x="7362825" y="3567257"/>
            <a:chExt cx="3272977" cy="369332"/>
          </a:xfrm>
        </p:grpSpPr>
        <p:cxnSp>
          <p:nvCxnSpPr>
            <p:cNvPr id="46" name="Straight Arrow Connector 28">
              <a:extLst>
                <a:ext uri="{FF2B5EF4-FFF2-40B4-BE49-F238E27FC236}">
                  <a16:creationId xmlns:a16="http://schemas.microsoft.com/office/drawing/2014/main" id="{642F6E43-4A30-4FFA-9A33-C43C4EC77E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2825" y="3576783"/>
              <a:ext cx="1588288" cy="184665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CFBF2422-D626-443F-81C1-8691B4C72C2B}"/>
                </a:ext>
              </a:extLst>
            </p:cNvPr>
            <p:cNvSpPr txBox="1"/>
            <p:nvPr/>
          </p:nvSpPr>
          <p:spPr>
            <a:xfrm>
              <a:off x="8698412" y="3567257"/>
              <a:ext cx="193739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Wegversperring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5025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35</Words>
  <Application>Microsoft Office PowerPoint</Application>
  <PresentationFormat>Breedbeeld</PresentationFormat>
  <Paragraphs>10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BJJJ Bams</dc:creator>
  <cp:lastModifiedBy>Bart Bams</cp:lastModifiedBy>
  <cp:revision>93</cp:revision>
  <cp:lastPrinted>2019-10-16T14:06:56Z</cp:lastPrinted>
  <dcterms:created xsi:type="dcterms:W3CDTF">2019-01-06T16:48:08Z</dcterms:created>
  <dcterms:modified xsi:type="dcterms:W3CDTF">2021-09-23T14:49:25Z</dcterms:modified>
</cp:coreProperties>
</file>