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0" r:id="rId2"/>
    <p:sldId id="263" r:id="rId3"/>
    <p:sldId id="262" r:id="rId4"/>
    <p:sldId id="261" r:id="rId5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000099"/>
    <a:srgbClr val="0000CC"/>
    <a:srgbClr val="99CCFF"/>
    <a:srgbClr val="CFD5EA"/>
    <a:srgbClr val="DFEBF5"/>
    <a:srgbClr val="FF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C7CD-11BB-4F34-BF7D-E7C51EECE259}" type="datetimeFigureOut">
              <a:rPr lang="en-GB" smtClean="0"/>
              <a:t>26/11/2022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CBAF1-CD0E-4465-884E-8AB513CFC85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7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8CAAE-2E64-4B18-948D-07FBA53B1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B2E958-2C3A-4561-966F-A9A5CF620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81C867-9142-40F8-B692-C97A55A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53C5-FDE4-4221-880B-F939F4FE6CFB}" type="datetime1">
              <a:rPr lang="nl-NL" smtClean="0"/>
              <a:t>26-11-2022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9C5D4-DE3E-4850-A3E5-39F65F9E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8DB8EE-876C-4595-9AE1-D4317D47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2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33FD2-F69A-4F2C-8BF0-D9F6842D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DAD83E-10F0-4445-8531-1708AE259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B202DA-8C9C-4B78-B6AA-0D63D9F2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1F2A-6ABD-4634-8765-E6EDBB4303CF}" type="datetime1">
              <a:rPr lang="nl-NL" smtClean="0"/>
              <a:t>26-11-2022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583032-02CE-48FF-B4B7-E07FAA41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7BB3E2-224C-457F-8E16-14CC3EFD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8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2D0267-B758-4511-AD92-B1F65ACDD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F49EC6-8802-4546-BFA7-17F9DF003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00D76F-5A99-41DC-84C2-1F496A0A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DFE2-9713-4E0E-B050-90B955665435}" type="datetime1">
              <a:rPr lang="nl-NL" smtClean="0"/>
              <a:t>26-11-2022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CA9C32-D4BA-425E-91DD-0FDE5160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64777F-4A97-4591-945F-31DE1AA9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86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71BDF-0A0E-4996-865F-268D3D01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A17790-92AE-40D9-B205-5FA9E5CA9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836CEC-64E5-4D59-B2CF-B8B0C2EE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652F-B54D-4B2B-B24C-C74F939AFBEF}" type="datetime1">
              <a:rPr lang="nl-NL" smtClean="0"/>
              <a:t>26-11-2022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41AF6-41BB-4F88-BF1B-43A0250E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F3AAF9-EE2C-4F84-B238-3BBB8551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09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B50D1-96A3-44BB-8A49-A3CBBE3B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F0E59C-9C5E-4591-94AE-7D4E7980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3008DE-15BB-4AE9-AD2B-A4D6CADE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B31-4B7B-4C5D-BA87-4CCCA1061798}" type="datetime1">
              <a:rPr lang="nl-NL" smtClean="0"/>
              <a:t>26-11-2022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E50E01-422F-4A95-B5EA-FE9F98B7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2F1151-5E5A-432D-98D4-5FB141DD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20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59CC4-D7DF-44CE-9F07-9B00CBD4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23090-247E-4D68-A77B-4D0294DE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A706CC-5864-435D-BACF-B34A4A971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D94B3D-C8CA-4309-A05A-0CD548EB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BDD8-819A-4BE0-AFA1-5065D318642B}" type="datetime1">
              <a:rPr lang="nl-NL" smtClean="0"/>
              <a:t>26-11-2022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90833E-7C3A-46F6-865E-88FBB8E0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9DB5D2-5C0F-4A6C-B3F7-0CC7A2C4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12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DEB83-15CC-469D-BA76-B1E21102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C9DDF0-9A0A-4D43-BA5B-5B0F3950B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11DE0D-7CB0-4494-AC3B-0480B8260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A2EABE-D0CF-4B47-B329-F53AAC32F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686C7D-CF48-4E77-B95C-E6786114D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FFED40-4B12-42BA-A767-A73D95DA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216-700C-442E-89BC-D5662007C470}" type="datetime1">
              <a:rPr lang="nl-NL" smtClean="0"/>
              <a:t>26-11-2022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43D92D-3A36-4948-8064-0A65C345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0914D9-4868-440C-B598-CB6D1B0D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70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2AB7C-16CA-4038-835F-E82E40BC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6F3FBF-B7F4-4099-B857-4B874E8D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1CBB-ECBB-4D8E-B3A4-E7B6728A29FC}" type="datetime1">
              <a:rPr lang="nl-NL" smtClean="0"/>
              <a:t>26-11-2022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2B3BC1-DBFA-4738-BFE2-ECB5A60D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12F7AA-56AC-4D79-97EA-00FB5F92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3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C02DBA-B3BC-4F71-90BF-42962F15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36C-AA29-4D20-A612-A1532E796604}" type="datetime1">
              <a:rPr lang="nl-NL" smtClean="0"/>
              <a:t>26-11-2022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82BB16-12B4-4362-9B0B-38558A10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BD776-CEAF-4B91-944E-47B2C087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0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A0535-D7D0-415C-99F7-C0D996AC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27266-39D2-4648-9804-43D888BD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24010B-9F67-4D59-9DB1-B1E3E5954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A90DE2-B21A-45CD-B313-A24277E1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68A-982A-4329-82C0-B87265D4B519}" type="datetime1">
              <a:rPr lang="nl-NL" smtClean="0"/>
              <a:t>26-11-2022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E98103-A206-4215-81DB-3D7F2CAB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DAE1FA-176C-473F-BA41-71958027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5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69AB3-262A-4392-81DC-E086E140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81F300-7D0E-4C66-99BB-EB38B8FA6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21F4AA-3848-44B4-B507-7B4E92237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BF968-DD77-47E8-8D36-CD398099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4D-720E-4FB8-8B88-D372F13BB847}" type="datetime1">
              <a:rPr lang="nl-NL" smtClean="0"/>
              <a:t>26-11-2022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97CF2E-70DC-4154-A0B0-6F5B926E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BE7286-2129-4B66-94D3-D8A0C212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4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D3FDE2-BE46-4DD5-9B19-815069DB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B19FB8-66E7-40F2-A291-FAE5FD7D9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AED28-8EC0-494C-9132-FB6C9B171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521F-455E-42A2-8A9F-2FE57D25C886}" type="datetime1">
              <a:rPr lang="nl-NL" smtClean="0"/>
              <a:t>26-11-2022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1FD338-7FD7-4F26-98B9-15BBFD427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9D13B1-EE70-4D5C-BDD0-A1332F8BB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73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4BFD607-D452-4FDB-9B67-304CFE05E3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67" y="1248801"/>
            <a:ext cx="5936742" cy="561441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A391D31-4998-44DD-871E-A5A7056BED7E}"/>
              </a:ext>
            </a:extLst>
          </p:cNvPr>
          <p:cNvSpPr txBox="1"/>
          <p:nvPr/>
        </p:nvSpPr>
        <p:spPr>
          <a:xfrm>
            <a:off x="0" y="166410"/>
            <a:ext cx="121920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GYMZALEN</a:t>
            </a:r>
          </a:p>
          <a:p>
            <a:pPr algn="ctr"/>
            <a:r>
              <a:rPr lang="nl-NL" sz="48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JJDC-WINTERPROGRAMMA 2022-2023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768909" y="100706"/>
            <a:ext cx="1314883" cy="884424"/>
            <a:chOff x="10073220" y="100706"/>
            <a:chExt cx="1528929" cy="102840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D6427B3-2213-4D24-A21F-869D4F36DC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7" b="59043"/>
            <a:stretch/>
          </p:blipFill>
          <p:spPr bwMode="auto">
            <a:xfrm>
              <a:off x="10750630" y="100706"/>
              <a:ext cx="851519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788E657A-E52D-425E-AC2D-E992AD41BA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16" t="-1" r="53568" b="59045"/>
            <a:stretch/>
          </p:blipFill>
          <p:spPr bwMode="auto">
            <a:xfrm>
              <a:off x="10073220" y="100706"/>
              <a:ext cx="718377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09429" y="6292312"/>
            <a:ext cx="474363" cy="488196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6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26625" t="21126" r="29022" b="21247"/>
          <a:stretch/>
        </p:blipFill>
        <p:spPr>
          <a:xfrm>
            <a:off x="3221304" y="1308517"/>
            <a:ext cx="5677893" cy="553288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A391D31-4998-44DD-871E-A5A7056BED7E}"/>
              </a:ext>
            </a:extLst>
          </p:cNvPr>
          <p:cNvSpPr txBox="1"/>
          <p:nvPr/>
        </p:nvSpPr>
        <p:spPr>
          <a:xfrm>
            <a:off x="0" y="166410"/>
            <a:ext cx="12192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SPORTZAAL HEERLEN</a:t>
            </a:r>
          </a:p>
          <a:p>
            <a:pPr algn="ctr"/>
            <a:r>
              <a:rPr lang="nl-NL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Sportzaal ZESWEGEN / Mijnzetellaan 2 / 6412 EN  HEERLEN</a:t>
            </a:r>
            <a:endParaRPr lang="nl-NL" b="1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768909" y="100706"/>
            <a:ext cx="1314883" cy="884424"/>
            <a:chOff x="10073220" y="100706"/>
            <a:chExt cx="1528929" cy="102840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D6427B3-2213-4D24-A21F-869D4F36DC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7" b="59043"/>
            <a:stretch/>
          </p:blipFill>
          <p:spPr bwMode="auto">
            <a:xfrm>
              <a:off x="10750630" y="100706"/>
              <a:ext cx="851519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788E657A-E52D-425E-AC2D-E992AD41BA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16" t="-1" r="53568" b="59045"/>
            <a:stretch/>
          </p:blipFill>
          <p:spPr bwMode="auto">
            <a:xfrm>
              <a:off x="10073220" y="100706"/>
              <a:ext cx="718377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5623" y="2502981"/>
            <a:ext cx="4594259" cy="369332"/>
            <a:chOff x="545623" y="2502981"/>
            <a:chExt cx="4594259" cy="369332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>
              <a:off x="2981974" y="2680570"/>
              <a:ext cx="2157908" cy="9788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45623" y="2502981"/>
              <a:ext cx="2608406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Sportzaal</a:t>
              </a: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ZESWEGEN</a:t>
              </a:r>
            </a:p>
          </p:txBody>
        </p:sp>
      </p:grpSp>
      <p:cxnSp>
        <p:nvCxnSpPr>
          <p:cNvPr id="26" name="Straight Arrow Connector 25"/>
          <p:cNvCxnSpPr>
            <a:cxnSpLocks/>
          </p:cNvCxnSpPr>
          <p:nvPr/>
        </p:nvCxnSpPr>
        <p:spPr>
          <a:xfrm flipH="1" flipV="1">
            <a:off x="6231117" y="4243320"/>
            <a:ext cx="220729" cy="205170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68799" y="1457256"/>
            <a:ext cx="143090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Tribune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aanwezig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62750" y="6209516"/>
            <a:ext cx="338554" cy="369332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67FFA564-FDAC-44FB-9E45-83F0ABF91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46184">
            <a:off x="4637641" y="2882647"/>
            <a:ext cx="457240" cy="44504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636001" y="3551940"/>
            <a:ext cx="2441811" cy="369332"/>
            <a:chOff x="8636001" y="3551940"/>
            <a:chExt cx="2441811" cy="369332"/>
          </a:xfrm>
        </p:grpSpPr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 flipH="1">
              <a:off x="8636001" y="3698765"/>
              <a:ext cx="637308" cy="78908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025006" y="3551940"/>
              <a:ext cx="2052806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BS De </a:t>
              </a:r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Wegwijzer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10699" y="1543338"/>
            <a:ext cx="1909083" cy="388368"/>
            <a:chOff x="2810699" y="1543338"/>
            <a:chExt cx="1909083" cy="388368"/>
          </a:xfrm>
        </p:grpSpPr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V="1">
              <a:off x="3095495" y="1543338"/>
              <a:ext cx="1624287" cy="206548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810699" y="1562374"/>
              <a:ext cx="338554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666182" y="5714087"/>
            <a:ext cx="3053629" cy="646331"/>
            <a:chOff x="7666182" y="5714087"/>
            <a:chExt cx="3053629" cy="646331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7666182" y="6003073"/>
              <a:ext cx="1500593" cy="259596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9021910" y="5714087"/>
              <a:ext cx="1697901" cy="646331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In- &amp; </a:t>
              </a:r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Uitgang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Parkeerplaats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4250C547-FDE2-19D4-F7F1-BD3445EE8A20}"/>
              </a:ext>
            </a:extLst>
          </p:cNvPr>
          <p:cNvGrpSpPr/>
          <p:nvPr/>
        </p:nvGrpSpPr>
        <p:grpSpPr>
          <a:xfrm>
            <a:off x="875857" y="3153652"/>
            <a:ext cx="3579185" cy="1481654"/>
            <a:chOff x="875857" y="3228083"/>
            <a:chExt cx="3579185" cy="1481654"/>
          </a:xfrm>
        </p:grpSpPr>
        <p:cxnSp>
          <p:nvCxnSpPr>
            <p:cNvPr id="3" name="Straight Arrow Connector 28">
              <a:extLst>
                <a:ext uri="{FF2B5EF4-FFF2-40B4-BE49-F238E27FC236}">
                  <a16:creationId xmlns:a16="http://schemas.microsoft.com/office/drawing/2014/main" id="{FA1D8125-F00B-D13C-FD1B-F6BE766BDE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8466" y="3228083"/>
              <a:ext cx="1886576" cy="397827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29">
              <a:extLst>
                <a:ext uri="{FF2B5EF4-FFF2-40B4-BE49-F238E27FC236}">
                  <a16:creationId xmlns:a16="http://schemas.microsoft.com/office/drawing/2014/main" id="{25605960-FBDE-70D4-8940-425676DFE391}"/>
                </a:ext>
              </a:extLst>
            </p:cNvPr>
            <p:cNvSpPr txBox="1"/>
            <p:nvPr/>
          </p:nvSpPr>
          <p:spPr>
            <a:xfrm>
              <a:off x="875857" y="3509408"/>
              <a:ext cx="2273396" cy="1200329"/>
            </a:xfrm>
            <a:prstGeom prst="rect">
              <a:avLst/>
            </a:prstGeom>
            <a:solidFill>
              <a:srgbClr val="0000CC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Ingang 3</a:t>
              </a:r>
            </a:p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Open: 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17.55-18.00u</a:t>
              </a:r>
            </a:p>
            <a:p>
              <a:r>
                <a:rPr lang="en-GB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 je later? </a:t>
              </a:r>
            </a:p>
            <a:p>
              <a:r>
                <a:rPr lang="en-GB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Druk op de Bel!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81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20500" r="19479" b="12000"/>
          <a:stretch/>
        </p:blipFill>
        <p:spPr bwMode="auto">
          <a:xfrm>
            <a:off x="2021187" y="1304550"/>
            <a:ext cx="7735824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A391D31-4998-44DD-871E-A5A7056BED7E}"/>
              </a:ext>
            </a:extLst>
          </p:cNvPr>
          <p:cNvSpPr txBox="1"/>
          <p:nvPr/>
        </p:nvSpPr>
        <p:spPr>
          <a:xfrm>
            <a:off x="0" y="166410"/>
            <a:ext cx="12192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GYMZAAL HULSBERG</a:t>
            </a:r>
          </a:p>
          <a:p>
            <a:pPr algn="ctr"/>
            <a:r>
              <a:rPr lang="nl-NL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Gymzaal HULSBERG / </a:t>
            </a:r>
            <a:r>
              <a:rPr lang="nl-NL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Panhuyshof</a:t>
            </a:r>
            <a:r>
              <a:rPr lang="nl-NL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/ 6336 AL  HULSBERG</a:t>
            </a:r>
            <a:endParaRPr lang="nl-NL" b="1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768909" y="100706"/>
            <a:ext cx="1314883" cy="884424"/>
            <a:chOff x="10073220" y="100706"/>
            <a:chExt cx="1528929" cy="102840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D6427B3-2213-4D24-A21F-869D4F36DC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7" b="59043"/>
            <a:stretch/>
          </p:blipFill>
          <p:spPr bwMode="auto">
            <a:xfrm>
              <a:off x="10750630" y="100706"/>
              <a:ext cx="851519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788E657A-E52D-425E-AC2D-E992AD41BA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16" t="-1" r="53568" b="59045"/>
            <a:stretch/>
          </p:blipFill>
          <p:spPr bwMode="auto">
            <a:xfrm>
              <a:off x="10073220" y="100706"/>
              <a:ext cx="718377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20014" y="4835016"/>
            <a:ext cx="2366701" cy="369332"/>
            <a:chOff x="9020014" y="4835016"/>
            <a:chExt cx="2366701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9020014" y="5019682"/>
              <a:ext cx="1196400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817055" y="4835016"/>
              <a:ext cx="1569660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BS </a:t>
              </a:r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Hulsberg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488769" y="3728206"/>
            <a:ext cx="338554" cy="369332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89739" y="4126449"/>
            <a:ext cx="4688163" cy="369332"/>
            <a:chOff x="7160217" y="4219437"/>
            <a:chExt cx="4688163" cy="369332"/>
          </a:xfrm>
        </p:grpSpPr>
        <p:cxnSp>
          <p:nvCxnSpPr>
            <p:cNvPr id="29" name="Straight Arrow Connector 28"/>
            <p:cNvCxnSpPr/>
            <p:nvPr/>
          </p:nvCxnSpPr>
          <p:spPr>
            <a:xfrm flipH="1" flipV="1">
              <a:off x="7160217" y="4223238"/>
              <a:ext cx="2712203" cy="22736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355390" y="4219437"/>
              <a:ext cx="2492990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Gymzaal</a:t>
              </a: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HULSBERG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83919" y="1984318"/>
            <a:ext cx="652743" cy="24622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NUTH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77754" y="6150246"/>
            <a:ext cx="2686877" cy="369332"/>
            <a:chOff x="2977754" y="6150246"/>
            <a:chExt cx="2686877" cy="369332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4021809" y="6334912"/>
              <a:ext cx="1642822" cy="1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77754" y="6150246"/>
              <a:ext cx="1479892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Albert </a:t>
              </a:r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Heijn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98224" y="4920712"/>
            <a:ext cx="2444188" cy="1875865"/>
            <a:chOff x="7098224" y="4920712"/>
            <a:chExt cx="2444188" cy="1875865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7098224" y="4920712"/>
              <a:ext cx="891152" cy="1472339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844511" y="6150246"/>
              <a:ext cx="1697901" cy="646331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In- &amp; </a:t>
              </a:r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Uitgang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Parkeerplaats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20702" y="5331351"/>
            <a:ext cx="1200970" cy="24622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VALKENBURG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5881" y="1377302"/>
            <a:ext cx="1343638" cy="24622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WIJNANDSRADE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3713" y="1377302"/>
            <a:ext cx="310007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Lastig</a:t>
            </a:r>
            <a:r>
              <a:rPr lang="en-GB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Vinden</a:t>
            </a:r>
            <a:r>
              <a:rPr lang="en-GB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Gymzaal</a:t>
            </a:r>
            <a:r>
              <a:rPr lang="en-GB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213005" y="4231862"/>
            <a:ext cx="264930" cy="161670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6654" y="1514406"/>
            <a:ext cx="180369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tribune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aanwezig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345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737A15-7401-4D50-ADB8-EA69DC90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93" t="21249" r="12560" b="9467"/>
          <a:stretch/>
        </p:blipFill>
        <p:spPr>
          <a:xfrm>
            <a:off x="2115587" y="1265755"/>
            <a:ext cx="7928790" cy="558300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A391D31-4998-44DD-871E-A5A7056BED7E}"/>
              </a:ext>
            </a:extLst>
          </p:cNvPr>
          <p:cNvSpPr txBox="1"/>
          <p:nvPr/>
        </p:nvSpPr>
        <p:spPr>
          <a:xfrm>
            <a:off x="0" y="166410"/>
            <a:ext cx="12192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 DANCE-ZAAL NUTH</a:t>
            </a:r>
          </a:p>
          <a:p>
            <a:pPr algn="ctr"/>
            <a:r>
              <a:rPr lang="nl-NL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GITEK Sport / Leeuwerikstraat 2 / 6361 VM  NUTH</a:t>
            </a:r>
            <a:endParaRPr lang="nl-NL" b="1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768909" y="100706"/>
            <a:ext cx="1314883" cy="884424"/>
            <a:chOff x="10073220" y="100706"/>
            <a:chExt cx="1528929" cy="102840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D6427B3-2213-4D24-A21F-869D4F36DC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7" b="59043"/>
            <a:stretch/>
          </p:blipFill>
          <p:spPr bwMode="auto">
            <a:xfrm>
              <a:off x="10750630" y="100706"/>
              <a:ext cx="851519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788E657A-E52D-425E-AC2D-E992AD41BA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16" t="-1" r="53568" b="59045"/>
            <a:stretch/>
          </p:blipFill>
          <p:spPr bwMode="auto">
            <a:xfrm>
              <a:off x="10073220" y="100706"/>
              <a:ext cx="718377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497B8555-55F4-4E1A-A45F-8680EE314AFC}"/>
              </a:ext>
            </a:extLst>
          </p:cNvPr>
          <p:cNvGrpSpPr/>
          <p:nvPr/>
        </p:nvGrpSpPr>
        <p:grpSpPr>
          <a:xfrm>
            <a:off x="7008716" y="3595508"/>
            <a:ext cx="4030616" cy="403473"/>
            <a:chOff x="6211271" y="3042598"/>
            <a:chExt cx="4030616" cy="403473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 flipH="1">
              <a:off x="6211271" y="3254448"/>
              <a:ext cx="2739842" cy="191623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685051" y="3042598"/>
              <a:ext cx="1556836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GITEK Sport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75706" y="3407546"/>
            <a:ext cx="338554" cy="369332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67FFA564-FDAC-44FB-9E45-83F0ABF91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63342">
            <a:off x="6389579" y="3292119"/>
            <a:ext cx="457240" cy="445047"/>
          </a:xfrm>
          <a:prstGeom prst="rect">
            <a:avLst/>
          </a:prstGeom>
        </p:spPr>
      </p:pic>
      <p:sp>
        <p:nvSpPr>
          <p:cNvPr id="2" name="TextBox 30">
            <a:extLst>
              <a:ext uri="{FF2B5EF4-FFF2-40B4-BE49-F238E27FC236}">
                <a16:creationId xmlns:a16="http://schemas.microsoft.com/office/drawing/2014/main" id="{C32D47ED-3096-B4CF-8761-D35A8F72FAB1}"/>
              </a:ext>
            </a:extLst>
          </p:cNvPr>
          <p:cNvSpPr txBox="1"/>
          <p:nvPr/>
        </p:nvSpPr>
        <p:spPr>
          <a:xfrm>
            <a:off x="126654" y="1514406"/>
            <a:ext cx="180369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tribune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aanwezig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6D623462-F1E8-9F0C-A749-FA9B49D910B7}"/>
              </a:ext>
            </a:extLst>
          </p:cNvPr>
          <p:cNvSpPr txBox="1"/>
          <p:nvPr/>
        </p:nvSpPr>
        <p:spPr>
          <a:xfrm>
            <a:off x="0" y="5582759"/>
            <a:ext cx="12192000" cy="369332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binnenkomst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kantine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schuin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Kids Dance-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zaal</a:t>
            </a:r>
            <a:endParaRPr lang="en-GB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025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116</Words>
  <Application>Microsoft Office PowerPoint</Application>
  <PresentationFormat>Breedbeeld</PresentationFormat>
  <Paragraphs>38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BJJJ Bams</dc:creator>
  <cp:lastModifiedBy>Bart Bams</cp:lastModifiedBy>
  <cp:revision>99</cp:revision>
  <cp:lastPrinted>2019-10-16T14:06:56Z</cp:lastPrinted>
  <dcterms:created xsi:type="dcterms:W3CDTF">2019-01-06T16:48:08Z</dcterms:created>
  <dcterms:modified xsi:type="dcterms:W3CDTF">2022-11-26T17:35:26Z</dcterms:modified>
</cp:coreProperties>
</file>