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9" r:id="rId2"/>
  </p:sldIdLst>
  <p:sldSz cx="12192000" cy="6858000"/>
  <p:notesSz cx="6797675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FCBS COMMS MPA BAMS Bartholomeus OF-4" initials="BB" lastIdx="1" clrIdx="0">
    <p:extLst>
      <p:ext uri="{19B8F6BF-5375-455C-9EA6-DF929625EA0E}">
        <p15:presenceInfo xmlns:p15="http://schemas.microsoft.com/office/powerpoint/2012/main" userId="JFCBS COMMS MPA BAMS Bartholomeus OF-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CCECFF"/>
    <a:srgbClr val="006600"/>
    <a:srgbClr val="00CC00"/>
    <a:srgbClr val="996633"/>
    <a:srgbClr val="FF9933"/>
    <a:srgbClr val="DDDDDD"/>
    <a:srgbClr val="000099"/>
    <a:srgbClr val="FF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7C7CD-11BB-4F34-BF7D-E7C51EECE259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CBAF1-CD0E-4465-884E-8AB513CFC85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273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C8CAAE-2E64-4B18-948D-07FBA53B1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B2E958-2C3A-4561-966F-A9A5CF620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81C867-9142-40F8-B692-C97A55A26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53C5-FDE4-4221-880B-F939F4FE6CFB}" type="datetime1">
              <a:rPr lang="nl-NL" smtClean="0"/>
              <a:t>18-8-2022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A9C5D4-DE3E-4850-A3E5-39F65F9E8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8DB8EE-876C-4595-9AE1-D4317D476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92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33FD2-F69A-4F2C-8BF0-D9F6842D3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8DAD83E-10F0-4445-8531-1708AE259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B202DA-8C9C-4B78-B6AA-0D63D9F2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F1F2A-6ABD-4634-8765-E6EDBB4303CF}" type="datetime1">
              <a:rPr lang="nl-NL" smtClean="0"/>
              <a:t>18-8-2022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583032-02CE-48FF-B4B7-E07FAA41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7BB3E2-224C-457F-8E16-14CC3EFD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85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2D0267-B758-4511-AD92-B1F65ACDD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1F49EC6-8802-4546-BFA7-17F9DF003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00D76F-5A99-41DC-84C2-1F496A0AB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DFE2-9713-4E0E-B050-90B955665435}" type="datetime1">
              <a:rPr lang="nl-NL" smtClean="0"/>
              <a:t>18-8-2022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CA9C32-D4BA-425E-91DD-0FDE5160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64777F-4A97-4591-945F-31DE1AA9E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86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71BDF-0A0E-4996-865F-268D3D01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A17790-92AE-40D9-B205-5FA9E5CA9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836CEC-64E5-4D59-B2CF-B8B0C2EE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652F-B54D-4B2B-B24C-C74F939AFBEF}" type="datetime1">
              <a:rPr lang="nl-NL" smtClean="0"/>
              <a:t>18-8-2022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941AF6-41BB-4F88-BF1B-43A0250E1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F3AAF9-EE2C-4F84-B238-3BBB8551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09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3B50D1-96A3-44BB-8A49-A3CBBE3B0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9F0E59C-9C5E-4591-94AE-7D4E79809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3008DE-15BB-4AE9-AD2B-A4D6CADE2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BB31-4B7B-4C5D-BA87-4CCCA1061798}" type="datetime1">
              <a:rPr lang="nl-NL" smtClean="0"/>
              <a:t>18-8-2022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E50E01-422F-4A95-B5EA-FE9F98B74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2F1151-5E5A-432D-98D4-5FB141DD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20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59CC4-D7DF-44CE-9F07-9B00CBD4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A23090-247E-4D68-A77B-4D0294DED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BA706CC-5864-435D-BACF-B34A4A971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1D94B3D-C8CA-4309-A05A-0CD548EB1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BDD8-819A-4BE0-AFA1-5065D318642B}" type="datetime1">
              <a:rPr lang="nl-NL" smtClean="0"/>
              <a:t>18-8-2022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90833E-7C3A-46F6-865E-88FBB8E0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9DB5D2-5C0F-4A6C-B3F7-0CC7A2C4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12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DEB83-15CC-469D-BA76-B1E21102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C9DDF0-9A0A-4D43-BA5B-5B0F3950B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C11DE0D-7CB0-4494-AC3B-0480B8260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4A2EABE-D0CF-4B47-B329-F53AAC32FA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B686C7D-CF48-4E77-B95C-E6786114D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8FFED40-4B12-42BA-A767-A73D95DA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87216-700C-442E-89BC-D5662007C470}" type="datetime1">
              <a:rPr lang="nl-NL" smtClean="0"/>
              <a:t>18-8-2022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F43D92D-3A36-4948-8064-0A65C345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90914D9-4868-440C-B598-CB6D1B0D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270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2AB7C-16CA-4038-835F-E82E40BC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46F3FBF-B7F4-4099-B857-4B874E8D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CBB-ECBB-4D8E-B3A4-E7B6728A29FC}" type="datetime1">
              <a:rPr lang="nl-NL" smtClean="0"/>
              <a:t>18-8-2022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02B3BC1-DBFA-4738-BFE2-ECB5A60D0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412F7AA-56AC-4D79-97EA-00FB5F92A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238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FC02DBA-B3BC-4F71-90BF-42962F150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936C-AA29-4D20-A612-A1532E796604}" type="datetime1">
              <a:rPr lang="nl-NL" smtClean="0"/>
              <a:t>18-8-2022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182BB16-12B4-4362-9B0B-38558A10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1BD776-CEAF-4B91-944E-47B2C087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04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A0535-D7D0-415C-99F7-C0D996AC6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727266-39D2-4648-9804-43D888BD9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C24010B-9F67-4D59-9DB1-B1E3E5954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A90DE2-B21A-45CD-B313-A24277E15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68A-982A-4329-82C0-B87265D4B519}" type="datetime1">
              <a:rPr lang="nl-NL" smtClean="0"/>
              <a:t>18-8-2022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2E98103-A206-4215-81DB-3D7F2CAB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EDAE1FA-176C-473F-BA41-71958027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5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69AB3-262A-4392-81DC-E086E1405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681F300-7D0E-4C66-99BB-EB38B8FA6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D21F4AA-3848-44B4-B507-7B4E92237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63BF968-DD77-47E8-8D36-CD398099C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D64D-720E-4FB8-8B88-D372F13BB847}" type="datetime1">
              <a:rPr lang="nl-NL" smtClean="0"/>
              <a:t>18-8-2022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897CF2E-70DC-4154-A0B0-6F5B926EF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3BE7286-2129-4B66-94D3-D8A0C212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41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BD3FDE2-BE46-4DD5-9B19-815069DB1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4B19FB8-66E7-40F2-A291-FAE5FD7D9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AAED28-8EC0-494C-9132-FB6C9B171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521F-455E-42A2-8A9F-2FE57D25C886}" type="datetime1">
              <a:rPr lang="nl-NL" smtClean="0"/>
              <a:t>18-8-2022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1FD338-7FD7-4F26-98B9-15BBFD427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9D13B1-EE70-4D5C-BDD0-A1332F8BB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0B725-CA8C-4FE8-9806-DBB8922E9D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473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" y="2543361"/>
            <a:ext cx="3023616" cy="26796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69842" b="5966"/>
          <a:stretch/>
        </p:blipFill>
        <p:spPr>
          <a:xfrm>
            <a:off x="891587" y="1832714"/>
            <a:ext cx="1259447" cy="2421006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1A391D31-4998-44DD-871E-A5A7056BED7E}"/>
              </a:ext>
            </a:extLst>
          </p:cNvPr>
          <p:cNvSpPr txBox="1"/>
          <p:nvPr/>
        </p:nvSpPr>
        <p:spPr>
          <a:xfrm>
            <a:off x="0" y="114157"/>
            <a:ext cx="12192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nl-NL" sz="48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CERTIFICAAT HINDERNISBAAN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10768909" y="95184"/>
            <a:ext cx="1314883" cy="884424"/>
            <a:chOff x="10073220" y="100706"/>
            <a:chExt cx="1528929" cy="1028400"/>
          </a:xfrm>
        </p:grpSpPr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ED6427B3-2213-4D24-A21F-869D4F36DC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877" b="59043"/>
            <a:stretch/>
          </p:blipFill>
          <p:spPr bwMode="auto">
            <a:xfrm>
              <a:off x="10750630" y="100706"/>
              <a:ext cx="851519" cy="102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5">
              <a:extLst>
                <a:ext uri="{FF2B5EF4-FFF2-40B4-BE49-F238E27FC236}">
                  <a16:creationId xmlns:a16="http://schemas.microsoft.com/office/drawing/2014/main" id="{788E657A-E52D-425E-AC2D-E992AD41BA7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16" t="-1" r="53568" b="59045"/>
            <a:stretch/>
          </p:blipFill>
          <p:spPr bwMode="auto">
            <a:xfrm>
              <a:off x="10073220" y="100706"/>
              <a:ext cx="718377" cy="102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443129" y="6495832"/>
            <a:ext cx="2743200" cy="365125"/>
          </a:xfrm>
        </p:spPr>
        <p:txBody>
          <a:bodyPr/>
          <a:lstStyle/>
          <a:p>
            <a:fld id="{6A80B725-CA8C-4FE8-9806-DBB8922E9DA5}" type="slidenum">
              <a:rPr lang="nl-NL" sz="8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angle 17"/>
          <p:cNvSpPr>
            <a:spLocks noChangeArrowheads="1"/>
          </p:cNvSpPr>
          <p:nvPr/>
        </p:nvSpPr>
        <p:spPr bwMode="auto">
          <a:xfrm>
            <a:off x="0" y="6011252"/>
            <a:ext cx="12192000" cy="831600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 dirty="0">
                <a:solidFill>
                  <a:schemeClr val="hlink"/>
                </a:solidFill>
                <a:latin typeface="Arial" panose="020B0604020202020204" pitchFamily="34" charset="0"/>
              </a:rPr>
              <a:t>          </a:t>
            </a:r>
            <a:endParaRPr lang="nl-NL" altLang="nl-NL" sz="28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110" name="Picture 72" descr="KNHB Verticale Teks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26987" y="2917052"/>
            <a:ext cx="332353" cy="70200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2913017" y="2658829"/>
            <a:ext cx="9273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i="1" dirty="0">
              <a:solidFill>
                <a:srgbClr val="DDD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</a:t>
            </a:r>
          </a:p>
          <a:p>
            <a:pPr algn="ctr"/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heeft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op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……..…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dag,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i="1" dirty="0">
                <a:solidFill>
                  <a:srgbClr val="DDD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met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goed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gevolg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hindernisbaan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Hockeyclub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Nuth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afgelegd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, conform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eisen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behorende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het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certificaat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b="1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GOUD </a:t>
            </a:r>
            <a:r>
              <a:rPr lang="en-US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 LAUWERKRANS</a:t>
            </a:r>
            <a:r>
              <a:rPr lang="en-US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74102" y="5351234"/>
            <a:ext cx="2743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B.J.J.J.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Bams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HCN-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Examinator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Hindernisbaan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248195" y="6183747"/>
            <a:ext cx="504000" cy="504000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0" y="1120255"/>
            <a:ext cx="12186329" cy="923330"/>
          </a:xfrm>
          <a:prstGeom prst="rect">
            <a:avLst/>
          </a:prstGeom>
          <a:solidFill>
            <a:srgbClr val="000099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GOUD </a:t>
            </a:r>
            <a:r>
              <a:rPr lang="en-US" sz="5400" b="1" dirty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 LAUWERKRANS</a:t>
            </a:r>
            <a:endParaRPr lang="en-GB" sz="5400" b="1" dirty="0">
              <a:solidFill>
                <a:srgbClr val="33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70014" y="1279835"/>
            <a:ext cx="504000" cy="504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-5671" y="5459601"/>
            <a:ext cx="9175797" cy="28777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 dirty="0">
                <a:solidFill>
                  <a:schemeClr val="hlink"/>
                </a:solidFill>
                <a:latin typeface="Arial" panose="020B0604020202020204" pitchFamily="34" charset="0"/>
              </a:rPr>
              <a:t>          </a:t>
            </a:r>
            <a:endParaRPr lang="nl-NL" altLang="nl-NL" sz="28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007501" y="2254845"/>
            <a:ext cx="9175797" cy="287777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 dirty="0">
                <a:solidFill>
                  <a:schemeClr val="hlink"/>
                </a:solidFill>
                <a:latin typeface="Arial" panose="020B0604020202020204" pitchFamily="34" charset="0"/>
              </a:rPr>
              <a:t>          </a:t>
            </a:r>
            <a:endParaRPr lang="nl-NL" altLang="nl-NL" sz="28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11552350" y="1787243"/>
            <a:ext cx="504000" cy="504000"/>
          </a:xfrm>
          <a:prstGeom prst="ellipse">
            <a:avLst/>
          </a:prstGeom>
          <a:solidFill>
            <a:srgbClr val="006600"/>
          </a:solidFill>
          <a:ln>
            <a:solidFill>
              <a:srgbClr val="00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776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52</Words>
  <Application>Microsoft Office PowerPoint</Application>
  <PresentationFormat>Breedbeeld</PresentationFormat>
  <Paragraphs>14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BJJJ Bams</dc:creator>
  <cp:lastModifiedBy>Bart Bams</cp:lastModifiedBy>
  <cp:revision>172</cp:revision>
  <cp:lastPrinted>2022-07-12T14:35:44Z</cp:lastPrinted>
  <dcterms:created xsi:type="dcterms:W3CDTF">2019-01-06T16:48:08Z</dcterms:created>
  <dcterms:modified xsi:type="dcterms:W3CDTF">2022-08-18T12:34:34Z</dcterms:modified>
</cp:coreProperties>
</file>